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9" r:id="rId4"/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92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76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43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02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03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47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7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9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D2EED-0F14-4617-A71F-19AA919D00AF}" type="datetimeFigureOut">
              <a:rPr lang="en-GB" smtClean="0"/>
              <a:t>30/07/2021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F516E-A8F3-414D-9C3B-8CE577424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70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url=https://www.cloudpro.co.uk/leadership/cloud-essentials/8602/best-free-ebook-readers-for-windows&amp;psig=AOvVaw3_wAgTxC-g1ntxZ7Ra5-XP&amp;ust=1620997998419000&amp;source=images&amp;cd=vfe&amp;ved=0CAIQjRxqFwoTCID97qDexvACFQAAAAAdAAAAABA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url=https://allenkristiyono.wordpress.com/2017/07/27/keyword-relevance-in-the-eyes-of-the-search-engines/&amp;psig=AOvVaw2i57aPZKtCMtIc72yGZCZU&amp;ust=1620999344171000&amp;source=images&amp;cd=vfe&amp;ved=0CAIQjRxqFwoTCLC6zKLjxvACFQAAAAAdAAAAABAP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ath.shrewsbury.library@nhs.net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ath.telford.library@nhs.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library.sath.nhs.u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ary.sath.nhs.uk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9900" y="508000"/>
            <a:ext cx="11201400" cy="59309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5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E-Books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5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5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5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SaTH</a:t>
            </a:r>
            <a:r>
              <a:rPr lang="en-GB" sz="5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</a:t>
            </a:r>
            <a:r>
              <a:rPr lang="en-GB" sz="5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Libraries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652" y="2244272"/>
            <a:ext cx="3182269" cy="213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4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495300"/>
            <a:ext cx="11239500" cy="59436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</a:t>
            </a:r>
            <a:r>
              <a:rPr lang="en-GB" sz="5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16,000 </a:t>
            </a: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e-Books available via </a:t>
            </a:r>
            <a:r>
              <a:rPr lang="en-GB" sz="5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SaTH</a:t>
            </a: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Libraries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Best free ebook readers for Windows | Cloud Pro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445" y="4538980"/>
            <a:ext cx="2277110" cy="1285240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</p:pic>
    </p:spTree>
    <p:extLst>
      <p:ext uri="{BB962C8B-B14F-4D97-AF65-F5344CB8AC3E}">
        <p14:creationId xmlns:p14="http://schemas.microsoft.com/office/powerpoint/2010/main" val="384607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495300"/>
            <a:ext cx="11239500" cy="59436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Keyword </a:t>
            </a:r>
            <a:r>
              <a:rPr lang="en-GB" sz="56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search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5600" b="1" dirty="0">
              <a:latin typeface="Calibri" panose="020F050202020403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Search by keyword for e-Books in our collection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50" dirty="0">
                <a:solidFill>
                  <a:srgbClr val="40404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Popular series include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a Glance 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Oxford Handbooks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Keyword Relevance in the Eyes of the Search Engines | Allen Kristiyono' Blog">
            <a:hlinkClick r:id="rId2" tgtFrame="&quot;_blank&quot;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6" b="12456"/>
          <a:stretch/>
        </p:blipFill>
        <p:spPr bwMode="auto">
          <a:xfrm>
            <a:off x="4794885" y="1955800"/>
            <a:ext cx="1948815" cy="1631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6560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 rot="16200000">
            <a:off x="3114675" y="-2155825"/>
            <a:ext cx="5949950" cy="112395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6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Overview - E-Book access for Defiance College - Pilgrim Library at Defiance  Colleg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4"/>
          <a:stretch>
            <a:fillRect/>
          </a:stretch>
        </p:blipFill>
        <p:spPr bwMode="auto">
          <a:xfrm>
            <a:off x="1930400" y="590550"/>
            <a:ext cx="8551862" cy="53403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-215900" y="3690580"/>
            <a:ext cx="829310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library staff if you need any help</a:t>
            </a:r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1200" y="4787900"/>
            <a:ext cx="622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Shrewsbury and Telford Health Libraries are staffed 8.30 – 17.00 Monday to Friday</a:t>
            </a:r>
          </a:p>
          <a:p>
            <a:r>
              <a:rPr lang="en-GB" b="1" dirty="0" smtClean="0">
                <a:hlinkClick r:id="rId3"/>
              </a:rPr>
              <a:t>sath.shrewsbury.library@nhs.net</a:t>
            </a:r>
            <a:r>
              <a:rPr lang="en-GB" b="1" dirty="0" smtClean="0"/>
              <a:t>   x2512</a:t>
            </a:r>
          </a:p>
          <a:p>
            <a:r>
              <a:rPr lang="en-GB" b="1" dirty="0">
                <a:hlinkClick r:id="rId4"/>
              </a:rPr>
              <a:t>s</a:t>
            </a:r>
            <a:r>
              <a:rPr lang="en-GB" b="1" smtClean="0">
                <a:hlinkClick r:id="rId4"/>
              </a:rPr>
              <a:t>ath.telford.library@nhs.net</a:t>
            </a:r>
            <a:r>
              <a:rPr lang="en-GB" b="1" smtClean="0"/>
              <a:t>           </a:t>
            </a:r>
            <a:r>
              <a:rPr lang="en-GB" b="1" dirty="0" smtClean="0"/>
              <a:t>x 4440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72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508000"/>
            <a:ext cx="11201400" cy="59309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over </a:t>
            </a:r>
            <a:r>
              <a:rPr lang="en-GB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16,000 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e-Books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</a:t>
            </a:r>
            <a:r>
              <a:rPr lang="en-GB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SaTH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en-GB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Libraries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- or offline using your mobile device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individual chapters as PDF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Credible and trustworthy content from authoritative, scholarly sources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log in, you will need an </a:t>
            </a:r>
            <a:r>
              <a:rPr lang="en-GB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OpenAthens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library staff if you need any help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 </a:t>
            </a:r>
            <a:r>
              <a:rPr lang="en-GB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www.library.sath.nhs.uk</a:t>
            </a:r>
            <a:r>
              <a:rPr lang="en-GB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check out our selection of e-Books now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Image result for mobile table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787" y="2037080"/>
            <a:ext cx="1571625" cy="1056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978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469900" y="508000"/>
            <a:ext cx="11201400" cy="59436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75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Trusted content.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57600" indent="457200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657600" indent="457200"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57600" indent="457200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657600" indent="457200">
              <a:lnSpc>
                <a:spcPct val="115000"/>
              </a:lnSpc>
              <a:spcAft>
                <a:spcPts val="0"/>
              </a:spcAft>
            </a:pP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5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05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Credible and trustworthy content from authoritative, scholarly sources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Picture 4" descr="Image result for certificate clip art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30" b="11330"/>
          <a:stretch/>
        </p:blipFill>
        <p:spPr bwMode="auto">
          <a:xfrm>
            <a:off x="4754562" y="2243138"/>
            <a:ext cx="2255837" cy="20050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2521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9901" y="508000"/>
            <a:ext cx="11201399" cy="59563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log in, you will need an </a:t>
            </a:r>
            <a:r>
              <a:rPr lang="en-GB" sz="56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OpenAthens</a:t>
            </a: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5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library staff if you need any help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454" y="3668934"/>
            <a:ext cx="3353091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74132" y="508000"/>
            <a:ext cx="11197168" cy="5956299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75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E-Books on the go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GB" sz="24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en-GB" sz="32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en-GB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Our e-Books are </a:t>
            </a:r>
            <a:r>
              <a:rPr lang="en-GB" sz="3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designed with mobile in mind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en-GB" sz="1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en-GB" sz="32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Access the site from your tablet or phone, and </a:t>
            </a:r>
            <a:r>
              <a:rPr lang="en-GB" sz="3200" b="1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download          </a:t>
            </a:r>
            <a:r>
              <a:rPr lang="en-GB" sz="32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e-Books for offline reading using the </a:t>
            </a:r>
            <a:r>
              <a:rPr lang="en-GB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relevant app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186" y="1228272"/>
            <a:ext cx="2469094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508000"/>
            <a:ext cx="11188700" cy="59563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Thousands of titles available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3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Covering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medical conditions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examinations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nursing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theatre techniques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dementia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interviews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and fitness</a:t>
            </a: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Image result for tablet with ebooks coming out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45" r="-1"/>
          <a:stretch/>
        </p:blipFill>
        <p:spPr bwMode="auto">
          <a:xfrm>
            <a:off x="4754562" y="2000250"/>
            <a:ext cx="2644775" cy="18669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86093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508000"/>
            <a:ext cx="11188700" cy="59563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www.library.sath.nhs.uk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check out our selection of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e-Books now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112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508000"/>
            <a:ext cx="11226800" cy="59436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5759A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online - or offline using your mobile device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individual chapters as PDF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5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26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9900" y="495300"/>
            <a:ext cx="11252200" cy="5943600"/>
          </a:xfrm>
          <a:prstGeom prst="rect">
            <a:avLst/>
          </a:prstGeom>
          <a:solidFill>
            <a:srgbClr val="FFFFFF"/>
          </a:solidFill>
          <a:ln w="127000" cmpd="tri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GB" sz="5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Proquest</a:t>
            </a:r>
            <a:r>
              <a:rPr lang="en-GB" sz="5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e-Book Central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GB" sz="5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Kortext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GB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Wiley Online </a:t>
            </a:r>
            <a:r>
              <a:rPr lang="en-GB" sz="5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</a:p>
          <a:p>
            <a:pPr algn="ctr">
              <a:spcAft>
                <a:spcPts val="1000"/>
              </a:spcAft>
            </a:pPr>
            <a:r>
              <a:rPr lang="en-GB" sz="5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Oxford Medicine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425" y="4906962"/>
            <a:ext cx="920115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4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</Words>
  <Application>Microsoft Office PowerPoint</Application>
  <PresentationFormat>Widescreen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  <vt:lpstr>PowerPoint Presentation</vt:lpstr>
      <vt:lpstr>  Trusted content.                                                                                                                      Credible and trustworthy content from authoritative, scholarly sources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Shrewsbury and Telford Hospital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Scenters Maria</dc:creator>
  <cp:lastModifiedBy>Rochelle Sarah</cp:lastModifiedBy>
  <cp:revision>9</cp:revision>
  <dcterms:created xsi:type="dcterms:W3CDTF">2021-07-27T13:26:31Z</dcterms:created>
  <dcterms:modified xsi:type="dcterms:W3CDTF">2021-07-30T08:18:37Z</dcterms:modified>
</cp:coreProperties>
</file>